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4.xm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slide" Target="slide5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br>
              <a:rPr lang="ru-RU" dirty="0" smtClean="0"/>
            </a:br>
            <a:r>
              <a:rPr lang="ru-RU" dirty="0" smtClean="0"/>
              <a:t>«Моем руки»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089381"/>
              </p:ext>
            </p:extLst>
          </p:nvPr>
        </p:nvGraphicFramePr>
        <p:xfrm>
          <a:off x="111471" y="116632"/>
          <a:ext cx="7052816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204"/>
                <a:gridCol w="1763204"/>
                <a:gridCol w="1763204"/>
                <a:gridCol w="1763204"/>
              </a:tblGrid>
              <a:tr h="22322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04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5"/>
          <a:stretch/>
        </p:blipFill>
        <p:spPr bwMode="auto">
          <a:xfrm>
            <a:off x="7425960" y="4729766"/>
            <a:ext cx="1581199" cy="213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2"/>
          <a:stretch/>
        </p:blipFill>
        <p:spPr bwMode="auto">
          <a:xfrm>
            <a:off x="1979712" y="4725261"/>
            <a:ext cx="1523489" cy="213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2"/>
          <a:stretch/>
        </p:blipFill>
        <p:spPr bwMode="auto">
          <a:xfrm>
            <a:off x="7413580" y="336836"/>
            <a:ext cx="1536987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336"/>
          <a:stretch/>
        </p:blipFill>
        <p:spPr bwMode="auto">
          <a:xfrm>
            <a:off x="5652120" y="4725261"/>
            <a:ext cx="1560835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5"/>
          <a:stretch/>
        </p:blipFill>
        <p:spPr bwMode="auto">
          <a:xfrm>
            <a:off x="3707904" y="4725261"/>
            <a:ext cx="1573981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2"/>
          <a:stretch/>
        </p:blipFill>
        <p:spPr bwMode="auto">
          <a:xfrm>
            <a:off x="160859" y="4670163"/>
            <a:ext cx="1545877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/>
          <a:stretch/>
        </p:blipFill>
        <p:spPr bwMode="auto">
          <a:xfrm>
            <a:off x="7413580" y="2533936"/>
            <a:ext cx="1567814" cy="216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лыбающееся лицо 5"/>
          <p:cNvSpPr/>
          <p:nvPr/>
        </p:nvSpPr>
        <p:spPr>
          <a:xfrm>
            <a:off x="5652120" y="2924944"/>
            <a:ext cx="1296144" cy="12961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022473"/>
              </p:ext>
            </p:extLst>
          </p:nvPr>
        </p:nvGraphicFramePr>
        <p:xfrm>
          <a:off x="111471" y="116632"/>
          <a:ext cx="7052816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204"/>
                <a:gridCol w="1763204"/>
                <a:gridCol w="1763204"/>
                <a:gridCol w="1763204"/>
              </a:tblGrid>
              <a:tr h="22322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04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5"/>
          <a:stretch/>
        </p:blipFill>
        <p:spPr bwMode="auto">
          <a:xfrm>
            <a:off x="160859" y="188640"/>
            <a:ext cx="1581199" cy="213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2"/>
          <a:stretch/>
        </p:blipFill>
        <p:spPr bwMode="auto">
          <a:xfrm>
            <a:off x="1979712" y="4725261"/>
            <a:ext cx="1523489" cy="213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2"/>
          <a:stretch/>
        </p:blipFill>
        <p:spPr bwMode="auto">
          <a:xfrm>
            <a:off x="7413580" y="336836"/>
            <a:ext cx="1536987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336"/>
          <a:stretch/>
        </p:blipFill>
        <p:spPr bwMode="auto">
          <a:xfrm>
            <a:off x="5652120" y="4725261"/>
            <a:ext cx="1560835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5"/>
          <a:stretch/>
        </p:blipFill>
        <p:spPr bwMode="auto">
          <a:xfrm>
            <a:off x="3707904" y="4725261"/>
            <a:ext cx="1573981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2"/>
          <a:stretch/>
        </p:blipFill>
        <p:spPr bwMode="auto">
          <a:xfrm>
            <a:off x="160859" y="4670163"/>
            <a:ext cx="1545877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/>
          <a:stretch/>
        </p:blipFill>
        <p:spPr bwMode="auto">
          <a:xfrm>
            <a:off x="7413580" y="2533936"/>
            <a:ext cx="1567814" cy="216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лыбающееся лицо 5"/>
          <p:cNvSpPr/>
          <p:nvPr/>
        </p:nvSpPr>
        <p:spPr>
          <a:xfrm>
            <a:off x="5652120" y="2924944"/>
            <a:ext cx="1296144" cy="12961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761540"/>
              </p:ext>
            </p:extLst>
          </p:nvPr>
        </p:nvGraphicFramePr>
        <p:xfrm>
          <a:off x="111471" y="116632"/>
          <a:ext cx="7052816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204"/>
                <a:gridCol w="1763204"/>
                <a:gridCol w="1763204"/>
                <a:gridCol w="1763204"/>
              </a:tblGrid>
              <a:tr h="22322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04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5"/>
          <a:stretch/>
        </p:blipFill>
        <p:spPr bwMode="auto">
          <a:xfrm>
            <a:off x="160859" y="188640"/>
            <a:ext cx="1581199" cy="213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2"/>
          <a:stretch/>
        </p:blipFill>
        <p:spPr bwMode="auto">
          <a:xfrm>
            <a:off x="1979711" y="184135"/>
            <a:ext cx="1523489" cy="213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2"/>
          <a:stretch/>
        </p:blipFill>
        <p:spPr bwMode="auto">
          <a:xfrm>
            <a:off x="7413580" y="336836"/>
            <a:ext cx="1536987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336"/>
          <a:stretch/>
        </p:blipFill>
        <p:spPr bwMode="auto">
          <a:xfrm>
            <a:off x="5652120" y="4725261"/>
            <a:ext cx="1560835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5"/>
          <a:stretch/>
        </p:blipFill>
        <p:spPr bwMode="auto">
          <a:xfrm>
            <a:off x="3707904" y="4725261"/>
            <a:ext cx="1573981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2"/>
          <a:stretch/>
        </p:blipFill>
        <p:spPr bwMode="auto">
          <a:xfrm>
            <a:off x="160859" y="4670163"/>
            <a:ext cx="1545877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/>
          <a:stretch/>
        </p:blipFill>
        <p:spPr bwMode="auto">
          <a:xfrm>
            <a:off x="7413580" y="2533936"/>
            <a:ext cx="1567814" cy="216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лыбающееся лицо 5"/>
          <p:cNvSpPr/>
          <p:nvPr/>
        </p:nvSpPr>
        <p:spPr>
          <a:xfrm>
            <a:off x="5652120" y="2924944"/>
            <a:ext cx="1296144" cy="12961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639846"/>
              </p:ext>
            </p:extLst>
          </p:nvPr>
        </p:nvGraphicFramePr>
        <p:xfrm>
          <a:off x="111471" y="116632"/>
          <a:ext cx="7052816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204"/>
                <a:gridCol w="1763204"/>
                <a:gridCol w="1763204"/>
                <a:gridCol w="1763204"/>
              </a:tblGrid>
              <a:tr h="22322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04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5"/>
          <a:stretch/>
        </p:blipFill>
        <p:spPr bwMode="auto">
          <a:xfrm>
            <a:off x="160859" y="188640"/>
            <a:ext cx="1581199" cy="213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2"/>
          <a:stretch/>
        </p:blipFill>
        <p:spPr bwMode="auto">
          <a:xfrm>
            <a:off x="1979711" y="184135"/>
            <a:ext cx="1523489" cy="213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2"/>
          <a:stretch/>
        </p:blipFill>
        <p:spPr bwMode="auto">
          <a:xfrm>
            <a:off x="3707904" y="165626"/>
            <a:ext cx="1536987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336"/>
          <a:stretch/>
        </p:blipFill>
        <p:spPr bwMode="auto">
          <a:xfrm>
            <a:off x="5652120" y="4725261"/>
            <a:ext cx="1560835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5"/>
          <a:stretch/>
        </p:blipFill>
        <p:spPr bwMode="auto">
          <a:xfrm>
            <a:off x="3707904" y="4725261"/>
            <a:ext cx="1573981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2"/>
          <a:stretch/>
        </p:blipFill>
        <p:spPr bwMode="auto">
          <a:xfrm>
            <a:off x="160859" y="4670163"/>
            <a:ext cx="1545877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/>
          <a:stretch/>
        </p:blipFill>
        <p:spPr bwMode="auto">
          <a:xfrm>
            <a:off x="7413580" y="2533936"/>
            <a:ext cx="1567814" cy="216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лыбающееся лицо 5"/>
          <p:cNvSpPr/>
          <p:nvPr/>
        </p:nvSpPr>
        <p:spPr>
          <a:xfrm>
            <a:off x="5652120" y="2924944"/>
            <a:ext cx="1296144" cy="12961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159850"/>
              </p:ext>
            </p:extLst>
          </p:nvPr>
        </p:nvGraphicFramePr>
        <p:xfrm>
          <a:off x="111471" y="116632"/>
          <a:ext cx="7052816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204"/>
                <a:gridCol w="1763204"/>
                <a:gridCol w="1763204"/>
                <a:gridCol w="1763204"/>
              </a:tblGrid>
              <a:tr h="22322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04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5"/>
          <a:stretch/>
        </p:blipFill>
        <p:spPr bwMode="auto">
          <a:xfrm>
            <a:off x="160859" y="188640"/>
            <a:ext cx="1581199" cy="213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2"/>
          <a:stretch/>
        </p:blipFill>
        <p:spPr bwMode="auto">
          <a:xfrm>
            <a:off x="1979711" y="184135"/>
            <a:ext cx="1523489" cy="213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2"/>
          <a:stretch/>
        </p:blipFill>
        <p:spPr bwMode="auto">
          <a:xfrm>
            <a:off x="3707904" y="165626"/>
            <a:ext cx="1536987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336"/>
          <a:stretch/>
        </p:blipFill>
        <p:spPr bwMode="auto">
          <a:xfrm>
            <a:off x="5519774" y="188640"/>
            <a:ext cx="1560835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5"/>
          <a:stretch/>
        </p:blipFill>
        <p:spPr bwMode="auto">
          <a:xfrm>
            <a:off x="3707904" y="4725261"/>
            <a:ext cx="1573981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2"/>
          <a:stretch/>
        </p:blipFill>
        <p:spPr bwMode="auto">
          <a:xfrm>
            <a:off x="160859" y="4670163"/>
            <a:ext cx="1545877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/>
          <a:stretch/>
        </p:blipFill>
        <p:spPr bwMode="auto">
          <a:xfrm>
            <a:off x="7413580" y="2533936"/>
            <a:ext cx="1567814" cy="216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лыбающееся лицо 5"/>
          <p:cNvSpPr/>
          <p:nvPr/>
        </p:nvSpPr>
        <p:spPr>
          <a:xfrm>
            <a:off x="5652120" y="2924944"/>
            <a:ext cx="1296144" cy="12961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167018"/>
              </p:ext>
            </p:extLst>
          </p:nvPr>
        </p:nvGraphicFramePr>
        <p:xfrm>
          <a:off x="111471" y="116632"/>
          <a:ext cx="7052816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204"/>
                <a:gridCol w="1763204"/>
                <a:gridCol w="1763204"/>
                <a:gridCol w="1763204"/>
              </a:tblGrid>
              <a:tr h="22322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04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5"/>
          <a:stretch/>
        </p:blipFill>
        <p:spPr bwMode="auto">
          <a:xfrm>
            <a:off x="160859" y="188640"/>
            <a:ext cx="1581199" cy="213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2"/>
          <a:stretch/>
        </p:blipFill>
        <p:spPr bwMode="auto">
          <a:xfrm>
            <a:off x="1979711" y="184135"/>
            <a:ext cx="1523489" cy="213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2"/>
          <a:stretch/>
        </p:blipFill>
        <p:spPr bwMode="auto">
          <a:xfrm>
            <a:off x="3707904" y="165626"/>
            <a:ext cx="1536987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336"/>
          <a:stretch/>
        </p:blipFill>
        <p:spPr bwMode="auto">
          <a:xfrm>
            <a:off x="5519774" y="188640"/>
            <a:ext cx="1560835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5"/>
          <a:stretch/>
        </p:blipFill>
        <p:spPr bwMode="auto">
          <a:xfrm>
            <a:off x="251520" y="2486095"/>
            <a:ext cx="1573981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2"/>
          <a:stretch/>
        </p:blipFill>
        <p:spPr bwMode="auto">
          <a:xfrm>
            <a:off x="160859" y="4670163"/>
            <a:ext cx="1545877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/>
          <a:stretch/>
        </p:blipFill>
        <p:spPr bwMode="auto">
          <a:xfrm>
            <a:off x="7413580" y="2533936"/>
            <a:ext cx="1567814" cy="216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лыбающееся лицо 5"/>
          <p:cNvSpPr/>
          <p:nvPr/>
        </p:nvSpPr>
        <p:spPr>
          <a:xfrm>
            <a:off x="5652120" y="2924944"/>
            <a:ext cx="1296144" cy="12961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345917"/>
              </p:ext>
            </p:extLst>
          </p:nvPr>
        </p:nvGraphicFramePr>
        <p:xfrm>
          <a:off x="111471" y="116632"/>
          <a:ext cx="7052816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204"/>
                <a:gridCol w="1763204"/>
                <a:gridCol w="1763204"/>
                <a:gridCol w="1763204"/>
              </a:tblGrid>
              <a:tr h="22322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04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5"/>
          <a:stretch/>
        </p:blipFill>
        <p:spPr bwMode="auto">
          <a:xfrm>
            <a:off x="160859" y="188640"/>
            <a:ext cx="1581199" cy="213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2"/>
          <a:stretch/>
        </p:blipFill>
        <p:spPr bwMode="auto">
          <a:xfrm>
            <a:off x="1979711" y="184135"/>
            <a:ext cx="1523489" cy="213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2"/>
          <a:stretch/>
        </p:blipFill>
        <p:spPr bwMode="auto">
          <a:xfrm>
            <a:off x="3707904" y="165626"/>
            <a:ext cx="1536987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336"/>
          <a:stretch/>
        </p:blipFill>
        <p:spPr bwMode="auto">
          <a:xfrm>
            <a:off x="5519774" y="188640"/>
            <a:ext cx="1560835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5"/>
          <a:stretch/>
        </p:blipFill>
        <p:spPr bwMode="auto">
          <a:xfrm>
            <a:off x="251520" y="2486095"/>
            <a:ext cx="1573981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2"/>
          <a:stretch/>
        </p:blipFill>
        <p:spPr bwMode="auto">
          <a:xfrm>
            <a:off x="1979711" y="2486095"/>
            <a:ext cx="1545877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/>
          <a:stretch/>
        </p:blipFill>
        <p:spPr bwMode="auto">
          <a:xfrm>
            <a:off x="7413580" y="2533936"/>
            <a:ext cx="1567814" cy="216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лыбающееся лицо 5"/>
          <p:cNvSpPr/>
          <p:nvPr/>
        </p:nvSpPr>
        <p:spPr>
          <a:xfrm>
            <a:off x="5652120" y="2924944"/>
            <a:ext cx="1296144" cy="12961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6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110402"/>
              </p:ext>
            </p:extLst>
          </p:nvPr>
        </p:nvGraphicFramePr>
        <p:xfrm>
          <a:off x="111471" y="116632"/>
          <a:ext cx="7052816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204"/>
                <a:gridCol w="1763204"/>
                <a:gridCol w="1763204"/>
                <a:gridCol w="1763204"/>
              </a:tblGrid>
              <a:tr h="22322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04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5"/>
          <a:stretch/>
        </p:blipFill>
        <p:spPr bwMode="auto">
          <a:xfrm>
            <a:off x="160859" y="188640"/>
            <a:ext cx="1581199" cy="213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2"/>
          <a:stretch/>
        </p:blipFill>
        <p:spPr bwMode="auto">
          <a:xfrm>
            <a:off x="1979711" y="184135"/>
            <a:ext cx="1523489" cy="213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2"/>
          <a:stretch/>
        </p:blipFill>
        <p:spPr bwMode="auto">
          <a:xfrm>
            <a:off x="3707904" y="165626"/>
            <a:ext cx="1536987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336"/>
          <a:stretch/>
        </p:blipFill>
        <p:spPr bwMode="auto">
          <a:xfrm>
            <a:off x="5519774" y="188640"/>
            <a:ext cx="1560835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5"/>
          <a:stretch/>
        </p:blipFill>
        <p:spPr bwMode="auto">
          <a:xfrm>
            <a:off x="251520" y="2486095"/>
            <a:ext cx="1573981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2"/>
          <a:stretch/>
        </p:blipFill>
        <p:spPr bwMode="auto">
          <a:xfrm>
            <a:off x="1979711" y="2486095"/>
            <a:ext cx="1545877" cy="21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/>
          <a:stretch/>
        </p:blipFill>
        <p:spPr bwMode="auto">
          <a:xfrm>
            <a:off x="3714292" y="2486095"/>
            <a:ext cx="1567814" cy="216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Улыбающееся лицо 5"/>
          <p:cNvSpPr/>
          <p:nvPr/>
        </p:nvSpPr>
        <p:spPr>
          <a:xfrm>
            <a:off x="5652120" y="2924944"/>
            <a:ext cx="1296144" cy="12961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Алгоритм  «Моем руки»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 «Моем руки»</dc:title>
  <dc:creator>User</dc:creator>
  <cp:lastModifiedBy>User</cp:lastModifiedBy>
  <cp:revision>2</cp:revision>
  <dcterms:created xsi:type="dcterms:W3CDTF">2019-05-05T03:49:50Z</dcterms:created>
  <dcterms:modified xsi:type="dcterms:W3CDTF">2019-05-05T04:48:50Z</dcterms:modified>
</cp:coreProperties>
</file>